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media/image2.jpg" ContentType="image/jpeg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01" r:id="rId2"/>
    <p:sldId id="257" r:id="rId3"/>
    <p:sldId id="269" r:id="rId4"/>
    <p:sldId id="300" r:id="rId5"/>
    <p:sldId id="268" r:id="rId6"/>
    <p:sldId id="270" r:id="rId7"/>
  </p:sldIdLst>
  <p:sldSz cx="17348200" cy="9753600"/>
  <p:notesSz cx="17348200" cy="9753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5B0F4E-A77D-4842-8D06-26BCE9B810B4}" v="50" dt="2018-05-22T15:07:43.15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720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Spoerl" userId="32d0314d01918222" providerId="LiveId" clId="{815B0F4E-A77D-4842-8D06-26BCE9B810B4}"/>
    <pc:docChg chg="custSel addSld delSld modSld sldOrd">
      <pc:chgData name="Bob Spoerl" userId="32d0314d01918222" providerId="LiveId" clId="{815B0F4E-A77D-4842-8D06-26BCE9B810B4}" dt="2018-05-22T15:07:43.152" v="50" actId="20577"/>
      <pc:docMkLst>
        <pc:docMk/>
      </pc:docMkLst>
      <pc:sldChg chg="delSp modSp">
        <pc:chgData name="Bob Spoerl" userId="32d0314d01918222" providerId="LiveId" clId="{815B0F4E-A77D-4842-8D06-26BCE9B810B4}" dt="2018-05-22T15:04:56.949" v="44" actId="20577"/>
        <pc:sldMkLst>
          <pc:docMk/>
          <pc:sldMk cId="0" sldId="257"/>
        </pc:sldMkLst>
        <pc:spChg chg="mod">
          <ac:chgData name="Bob Spoerl" userId="32d0314d01918222" providerId="LiveId" clId="{815B0F4E-A77D-4842-8D06-26BCE9B810B4}" dt="2018-05-22T15:03:58.938" v="38" actId="20577"/>
          <ac:spMkLst>
            <pc:docMk/>
            <pc:sldMk cId="0" sldId="257"/>
            <ac:spMk id="5" creationId="{00000000-0000-0000-0000-000000000000}"/>
          </ac:spMkLst>
        </pc:spChg>
        <pc:spChg chg="mod">
          <ac:chgData name="Bob Spoerl" userId="32d0314d01918222" providerId="LiveId" clId="{815B0F4E-A77D-4842-8D06-26BCE9B810B4}" dt="2018-05-22T15:03:05.563" v="13" actId="1076"/>
          <ac:spMkLst>
            <pc:docMk/>
            <pc:sldMk cId="0" sldId="257"/>
            <ac:spMk id="6" creationId="{00000000-0000-0000-0000-000000000000}"/>
          </ac:spMkLst>
        </pc:spChg>
        <pc:spChg chg="del mod">
          <ac:chgData name="Bob Spoerl" userId="32d0314d01918222" providerId="LiveId" clId="{815B0F4E-A77D-4842-8D06-26BCE9B810B4}" dt="2018-05-22T15:04:56.949" v="44" actId="20577"/>
          <ac:spMkLst>
            <pc:docMk/>
            <pc:sldMk cId="0" sldId="257"/>
            <ac:spMk id="7" creationId="{00000000-0000-0000-0000-000000000000}"/>
          </ac:spMkLst>
        </pc:spChg>
      </pc:sldChg>
      <pc:sldChg chg="del">
        <pc:chgData name="Bob Spoerl" userId="32d0314d01918222" providerId="LiveId" clId="{815B0F4E-A77D-4842-8D06-26BCE9B810B4}" dt="2018-05-22T14:59:44.766" v="3" actId="2696"/>
        <pc:sldMkLst>
          <pc:docMk/>
          <pc:sldMk cId="0" sldId="258"/>
        </pc:sldMkLst>
      </pc:sldChg>
      <pc:sldChg chg="delSp modSp">
        <pc:chgData name="Bob Spoerl" userId="32d0314d01918222" providerId="LiveId" clId="{815B0F4E-A77D-4842-8D06-26BCE9B810B4}" dt="2018-05-22T15:07:43.152" v="50" actId="20577"/>
        <pc:sldMkLst>
          <pc:docMk/>
          <pc:sldMk cId="0" sldId="268"/>
        </pc:sldMkLst>
        <pc:spChg chg="mod">
          <ac:chgData name="Bob Spoerl" userId="32d0314d01918222" providerId="LiveId" clId="{815B0F4E-A77D-4842-8D06-26BCE9B810B4}" dt="2018-05-22T15:07:43.152" v="50" actId="20577"/>
          <ac:spMkLst>
            <pc:docMk/>
            <pc:sldMk cId="0" sldId="268"/>
            <ac:spMk id="8" creationId="{00000000-0000-0000-0000-000000000000}"/>
          </ac:spMkLst>
        </pc:spChg>
        <pc:spChg chg="del">
          <ac:chgData name="Bob Spoerl" userId="32d0314d01918222" providerId="LiveId" clId="{815B0F4E-A77D-4842-8D06-26BCE9B810B4}" dt="2018-05-22T15:05:48.327" v="47" actId="478"/>
          <ac:spMkLst>
            <pc:docMk/>
            <pc:sldMk cId="0" sldId="268"/>
            <ac:spMk id="10" creationId="{00000000-0000-0000-0000-000000000000}"/>
          </ac:spMkLst>
        </pc:spChg>
      </pc:sldChg>
      <pc:sldChg chg="delSp modSp ord">
        <pc:chgData name="Bob Spoerl" userId="32d0314d01918222" providerId="LiveId" clId="{815B0F4E-A77D-4842-8D06-26BCE9B810B4}" dt="2018-05-22T15:05:38.423" v="46" actId="478"/>
        <pc:sldMkLst>
          <pc:docMk/>
          <pc:sldMk cId="0" sldId="269"/>
        </pc:sldMkLst>
        <pc:spChg chg="mod">
          <ac:chgData name="Bob Spoerl" userId="32d0314d01918222" providerId="LiveId" clId="{815B0F4E-A77D-4842-8D06-26BCE9B810B4}" dt="2018-05-22T15:04:48.732" v="40" actId="20577"/>
          <ac:spMkLst>
            <pc:docMk/>
            <pc:sldMk cId="0" sldId="269"/>
            <ac:spMk id="5" creationId="{00000000-0000-0000-0000-000000000000}"/>
          </ac:spMkLst>
        </pc:spChg>
        <pc:spChg chg="del mod">
          <ac:chgData name="Bob Spoerl" userId="32d0314d01918222" providerId="LiveId" clId="{815B0F4E-A77D-4842-8D06-26BCE9B810B4}" dt="2018-05-22T15:05:38.423" v="46" actId="478"/>
          <ac:spMkLst>
            <pc:docMk/>
            <pc:sldMk cId="0" sldId="269"/>
            <ac:spMk id="12" creationId="{00000000-0000-0000-0000-000000000000}"/>
          </ac:spMkLst>
        </pc:spChg>
      </pc:sldChg>
      <pc:sldChg chg="delSp modSp">
        <pc:chgData name="Bob Spoerl" userId="32d0314d01918222" providerId="LiveId" clId="{815B0F4E-A77D-4842-8D06-26BCE9B810B4}" dt="2018-05-22T15:05:53.166" v="48" actId="478"/>
        <pc:sldMkLst>
          <pc:docMk/>
          <pc:sldMk cId="0" sldId="270"/>
        </pc:sldMkLst>
        <pc:spChg chg="del mod">
          <ac:chgData name="Bob Spoerl" userId="32d0314d01918222" providerId="LiveId" clId="{815B0F4E-A77D-4842-8D06-26BCE9B810B4}" dt="2018-05-22T15:05:53.166" v="48" actId="478"/>
          <ac:spMkLst>
            <pc:docMk/>
            <pc:sldMk cId="0" sldId="270"/>
            <ac:spMk id="12" creationId="{00000000-0000-0000-0000-000000000000}"/>
          </ac:spMkLst>
        </pc:spChg>
      </pc:sldChg>
      <pc:sldChg chg="add del">
        <pc:chgData name="Bob Spoerl" userId="32d0314d01918222" providerId="LiveId" clId="{815B0F4E-A77D-4842-8D06-26BCE9B810B4}" dt="2018-05-22T14:59:42.584" v="2" actId="2696"/>
        <pc:sldMkLst>
          <pc:docMk/>
          <pc:sldMk cId="3279293323" sldId="271"/>
        </pc:sldMkLst>
      </pc:sldChg>
      <pc:sldChg chg="modSp add">
        <pc:chgData name="Bob Spoerl" userId="32d0314d01918222" providerId="LiveId" clId="{815B0F4E-A77D-4842-8D06-26BCE9B810B4}" dt="2018-05-22T15:01:14.656" v="7" actId="207"/>
        <pc:sldMkLst>
          <pc:docMk/>
          <pc:sldMk cId="2900976201" sldId="300"/>
        </pc:sldMkLst>
        <pc:spChg chg="mod">
          <ac:chgData name="Bob Spoerl" userId="32d0314d01918222" providerId="LiveId" clId="{815B0F4E-A77D-4842-8D06-26BCE9B810B4}" dt="2018-05-22T15:00:55.561" v="5" actId="207"/>
          <ac:spMkLst>
            <pc:docMk/>
            <pc:sldMk cId="2900976201" sldId="300"/>
            <ac:spMk id="18" creationId="{00000000-0000-0000-0000-000000000000}"/>
          </ac:spMkLst>
        </pc:spChg>
        <pc:spChg chg="mod">
          <ac:chgData name="Bob Spoerl" userId="32d0314d01918222" providerId="LiveId" clId="{815B0F4E-A77D-4842-8D06-26BCE9B810B4}" dt="2018-05-22T15:01:14.656" v="7" actId="207"/>
          <ac:spMkLst>
            <pc:docMk/>
            <pc:sldMk cId="2900976201" sldId="300"/>
            <ac:spMk id="25" creationId="{00000000-0000-0000-0000-000000000000}"/>
          </ac:spMkLst>
        </pc:spChg>
        <pc:spChg chg="mod">
          <ac:chgData name="Bob Spoerl" userId="32d0314d01918222" providerId="LiveId" clId="{815B0F4E-A77D-4842-8D06-26BCE9B810B4}" dt="2018-05-22T15:01:09.171" v="6" actId="207"/>
          <ac:spMkLst>
            <pc:docMk/>
            <pc:sldMk cId="2900976201" sldId="300"/>
            <ac:spMk id="4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516813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9826625" y="0"/>
            <a:ext cx="7516813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30CCBD-394B-40A6-9A50-9D111B88E4E7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746750" y="1219200"/>
            <a:ext cx="5854700" cy="32924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735138" y="4694238"/>
            <a:ext cx="13877925" cy="38401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64650"/>
            <a:ext cx="7516813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9826625" y="9264650"/>
            <a:ext cx="7516813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7041C-AE1E-42FE-9CBF-DDF2F4CF4E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636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  <a:effectLst/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effectLst/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effectLst/>
        </p:spPr>
        <p:txBody>
          <a:bodyPr/>
          <a:lstStyle/>
          <a:p>
            <a:endParaRPr lang="ru-RU"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effectLst/>
        </p:spPr>
        <p:txBody>
          <a:bodyPr/>
          <a:lstStyle/>
          <a:p>
            <a:fld id="{4F650568-0F41-4759-ACFD-8684A81D3373}" type="slidenum">
              <a:rPr lang="ru-RU" smtClean="0">
                <a:effectLst/>
              </a:rPr>
              <a:t>4</a:t>
            </a:fld>
            <a:endParaRPr lang="ru-RU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14013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01115" y="3023616"/>
            <a:ext cx="14745970" cy="2048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602230" y="5462016"/>
            <a:ext cx="12143739" cy="243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‹#›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1">
                <a:solidFill>
                  <a:srgbClr val="6CAFF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‹#›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3023616"/>
            <a:ext cx="17346168" cy="67299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1">
                <a:solidFill>
                  <a:srgbClr val="6CAFF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67410" y="2243328"/>
            <a:ext cx="7546467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934322" y="2243328"/>
            <a:ext cx="7546467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‹#›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1">
                <a:solidFill>
                  <a:srgbClr val="6CAFF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‹#›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‹#›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  <a:effectLst/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3162" y="1815582"/>
            <a:ext cx="15444056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>
            <a:lvl1pPr marL="325125" indent="-325125">
              <a:buFont typeface="Arial" panose="020B0604020202020204" pitchFamily="34" charset="0"/>
              <a:buChar char="•"/>
              <a:defRPr b="0">
                <a:effectLst/>
              </a:defRPr>
            </a:lvl1pPr>
            <a:lvl2pPr marL="975375" indent="-325125">
              <a:buFont typeface="Arial" panose="020B0604020202020204" pitchFamily="34" charset="0"/>
              <a:buChar char="–"/>
              <a:defRPr>
                <a:effectLst/>
              </a:defRPr>
            </a:lvl2pPr>
            <a:lvl3pPr marL="1625624" indent="-325125">
              <a:buFont typeface="Arial" panose="020B0604020202020204" pitchFamily="34" charset="0"/>
              <a:buChar char="•"/>
              <a:defRPr>
                <a:effectLst/>
              </a:defRPr>
            </a:lvl3pPr>
          </a:lstStyle>
          <a:p>
            <a:pPr lvl="0"/>
            <a:r>
              <a:rPr lang="ru-RU">
                <a:effectLst/>
              </a:rPr>
              <a:t>Образец текста</a:t>
            </a:r>
          </a:p>
          <a:p>
            <a:pPr lvl="1"/>
            <a:r>
              <a:rPr lang="ru-RU">
                <a:effectLst/>
              </a:rPr>
              <a:t>Второй уровень</a:t>
            </a:r>
          </a:p>
          <a:p>
            <a:pPr lvl="2"/>
            <a:r>
              <a:rPr lang="ru-RU">
                <a:effectLst/>
              </a:rPr>
              <a:t>Третий уровень</a:t>
            </a:r>
          </a:p>
        </p:txBody>
      </p:sp>
      <p:cxnSp>
        <p:nvCxnSpPr>
          <p:cNvPr id="15" name="Прямая соединительная линия 14"/>
          <p:cNvCxnSpPr/>
          <p:nvPr userDrawn="1"/>
        </p:nvCxnSpPr>
        <p:spPr>
          <a:xfrm>
            <a:off x="943160" y="1496442"/>
            <a:ext cx="15444056" cy="0"/>
          </a:xfrm>
          <a:prstGeom prst="line">
            <a:avLst/>
          </a:prstGeom>
          <a:ln w="28575">
            <a:solidFill>
              <a:schemeClr val="accent1"/>
            </a:solidFill>
          </a:ln>
          <a:effec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Заголовок 3"/>
          <p:cNvSpPr>
            <a:spLocks noGrp="1"/>
          </p:cNvSpPr>
          <p:nvPr>
            <p:ph type="title"/>
          </p:nvPr>
        </p:nvSpPr>
        <p:spPr>
          <a:xfrm>
            <a:off x="943160" y="591538"/>
            <a:ext cx="15444056" cy="513970"/>
          </a:xfrm>
          <a:prstGeom prst="rect">
            <a:avLst/>
          </a:prstGeom>
          <a:effectLst/>
        </p:spPr>
        <p:txBody>
          <a:bodyPr lIns="0">
            <a:noAutofit/>
          </a:bodyPr>
          <a:lstStyle>
            <a:lvl1pPr>
              <a:defRPr>
                <a:effectLst/>
              </a:defRPr>
            </a:lvl1pPr>
          </a:lstStyle>
          <a:p>
            <a:endParaRPr lang="ru-RU">
              <a:effectLst/>
            </a:endParaRPr>
          </a:p>
        </p:txBody>
      </p:sp>
      <p:sp>
        <p:nvSpPr>
          <p:cNvPr id="7" name="Slide Number Placeholder 5"/>
          <p:cNvSpPr txBox="1"/>
          <p:nvPr userDrawn="1"/>
        </p:nvSpPr>
        <p:spPr>
          <a:xfrm>
            <a:off x="6510814" y="8836922"/>
            <a:ext cx="4308748" cy="510350"/>
          </a:xfrm>
          <a:prstGeom prst="rect">
            <a:avLst/>
          </a:prstGeom>
          <a:effectLst/>
        </p:spPr>
        <p:txBody>
          <a:bodyPr/>
          <a:lstStyle/>
          <a:p>
            <a:pPr algn="ctr" eaLnBrk="0" hangingPunct="0">
              <a:defRPr>
                <a:effectLst/>
              </a:defRPr>
            </a:pPr>
            <a:fld id="{3C47DD4E-2D36-4CCE-B352-9FF1871A7031}" type="slidenum">
              <a:rPr lang="en-US" sz="1707" smtClean="0">
                <a:effectLst/>
                <a:latin typeface="Arial"/>
                <a:ea typeface="MS PGothic" pitchFamily="34" charset="-128"/>
              </a:rPr>
              <a:pPr algn="ctr" eaLnBrk="0" hangingPunct="0">
                <a:defRPr>
                  <a:effectLst/>
                </a:defRPr>
              </a:pPr>
              <a:t>‹#›</a:t>
            </a:fld>
            <a:r>
              <a:rPr lang="en-US" sz="1707" dirty="0">
                <a:effectLst/>
                <a:latin typeface="Arial"/>
                <a:ea typeface="MS PGothic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98219525"/>
      </p:ext>
    </p:extLst>
  </p:cSld>
  <p:clrMapOvr>
    <a:masterClrMapping/>
  </p:clrMapOvr>
  <p:transition/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68971" y="1796288"/>
            <a:ext cx="9810257" cy="11556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1">
                <a:solidFill>
                  <a:srgbClr val="6CAFF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67410" y="2243328"/>
            <a:ext cx="15613379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898388" y="9070848"/>
            <a:ext cx="5551423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67410" y="9070848"/>
            <a:ext cx="3990086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6140219" y="8751061"/>
            <a:ext cx="249007" cy="2243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‹#›</a:t>
            </a:fld>
            <a:endParaRPr sz="1400">
              <a:latin typeface="Arial"/>
              <a:cs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3098" y="762000"/>
            <a:ext cx="8305802" cy="7239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49300" y="762000"/>
            <a:ext cx="7239000" cy="7239000"/>
          </a:xfrm>
          <a:prstGeom prst="rect">
            <a:avLst/>
          </a:prstGeom>
          <a:solidFill>
            <a:srgbClr val="FFB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object 12"/>
          <p:cNvSpPr txBox="1"/>
          <p:nvPr/>
        </p:nvSpPr>
        <p:spPr>
          <a:xfrm>
            <a:off x="1282700" y="1256500"/>
            <a:ext cx="62484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AGRO </a:t>
            </a:r>
            <a:r>
              <a:rPr lang="en-US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TRACKER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14617700" y="762000"/>
            <a:ext cx="1981200" cy="1981200"/>
            <a:chOff x="14236700" y="762000"/>
            <a:chExt cx="2362200" cy="2362200"/>
          </a:xfrm>
          <a:solidFill>
            <a:srgbClr val="FFB700"/>
          </a:solidFill>
        </p:grpSpPr>
        <p:sp>
          <p:nvSpPr>
            <p:cNvPr id="6" name="Прямоугольник 5"/>
            <p:cNvSpPr/>
            <p:nvPr/>
          </p:nvSpPr>
          <p:spPr>
            <a:xfrm>
              <a:off x="14236700" y="762000"/>
              <a:ext cx="2362200" cy="1219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 rot="5400000">
              <a:off x="14808200" y="1333500"/>
              <a:ext cx="2362200" cy="1219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1206500" y="5612502"/>
            <a:ext cx="4038600" cy="1931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9215">
              <a:spcBef>
                <a:spcPts val="5700"/>
              </a:spcBef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Demo version</a:t>
            </a:r>
          </a:p>
          <a:p>
            <a:pPr marL="69215">
              <a:spcBef>
                <a:spcPts val="5700"/>
              </a:spcBef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Longitudinal agricultural tracker with growers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700" y="6248399"/>
            <a:ext cx="1109662" cy="1109662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299" y="8554693"/>
            <a:ext cx="3581401" cy="641842"/>
          </a:xfrm>
          <a:prstGeom prst="rect">
            <a:avLst/>
          </a:prstGeom>
        </p:spPr>
      </p:pic>
      <p:sp>
        <p:nvSpPr>
          <p:cNvPr id="14" name="object 22">
            <a:extLst>
              <a:ext uri="{FF2B5EF4-FFF2-40B4-BE49-F238E27FC236}">
                <a16:creationId xmlns:a16="http://schemas.microsoft.com/office/drawing/2014/main" xmlns="" id="{4F805E80-438F-4587-A2B2-9C5F53908A49}"/>
              </a:ext>
            </a:extLst>
          </p:cNvPr>
          <p:cNvSpPr txBox="1"/>
          <p:nvPr/>
        </p:nvSpPr>
        <p:spPr>
          <a:xfrm>
            <a:off x="14617701" y="8754837"/>
            <a:ext cx="198120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sz="1500" spc="-10" dirty="0">
                <a:latin typeface="Arial"/>
                <a:cs typeface="Arial"/>
              </a:rPr>
              <a:t>ww</a:t>
            </a:r>
            <a:r>
              <a:rPr sz="1500" spc="-75" dirty="0">
                <a:latin typeface="Arial"/>
                <a:cs typeface="Arial"/>
              </a:rPr>
              <a:t>w</a:t>
            </a:r>
            <a:r>
              <a:rPr sz="1500" spc="35" dirty="0">
                <a:latin typeface="Arial"/>
                <a:cs typeface="Arial"/>
              </a:rPr>
              <a:t>.</a:t>
            </a:r>
            <a:r>
              <a:rPr sz="1500" spc="-5" dirty="0">
                <a:latin typeface="Arial"/>
                <a:cs typeface="Arial"/>
              </a:rPr>
              <a:t>baz</a:t>
            </a:r>
            <a:r>
              <a:rPr sz="1500" spc="10" dirty="0">
                <a:latin typeface="Arial"/>
                <a:cs typeface="Arial"/>
              </a:rPr>
              <a:t>i</a:t>
            </a:r>
            <a:r>
              <a:rPr sz="1500" spc="-30" dirty="0">
                <a:latin typeface="Arial"/>
                <a:cs typeface="Arial"/>
              </a:rPr>
              <a:t>sg</a:t>
            </a:r>
            <a:r>
              <a:rPr sz="1500" spc="-25" dirty="0">
                <a:latin typeface="Arial"/>
                <a:cs typeface="Arial"/>
              </a:rPr>
              <a:t>r</a:t>
            </a:r>
            <a:r>
              <a:rPr sz="1500" spc="-30" dirty="0">
                <a:latin typeface="Arial"/>
                <a:cs typeface="Arial"/>
              </a:rPr>
              <a:t>ou</a:t>
            </a:r>
            <a:r>
              <a:rPr sz="1500" spc="-40" dirty="0">
                <a:latin typeface="Arial"/>
                <a:cs typeface="Arial"/>
              </a:rPr>
              <a:t>p</a:t>
            </a:r>
            <a:r>
              <a:rPr sz="1500" spc="20" dirty="0">
                <a:latin typeface="Arial"/>
                <a:cs typeface="Arial"/>
              </a:rPr>
              <a:t>.</a:t>
            </a:r>
            <a:r>
              <a:rPr sz="1500" spc="-30" dirty="0">
                <a:latin typeface="Arial"/>
                <a:cs typeface="Arial"/>
              </a:rPr>
              <a:t>co</a:t>
            </a:r>
            <a:r>
              <a:rPr sz="1500" spc="-35" dirty="0">
                <a:latin typeface="Arial"/>
                <a:cs typeface="Arial"/>
              </a:rPr>
              <a:t>m</a:t>
            </a:r>
            <a:endParaRPr sz="15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20435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971032" y="1575816"/>
            <a:ext cx="10995659" cy="66903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39612" y="1845055"/>
            <a:ext cx="13968687" cy="54178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670" marR="6350" indent="0">
              <a:lnSpc>
                <a:spcPct val="70000"/>
              </a:lnSpc>
            </a:pPr>
            <a:r>
              <a:rPr lang="en-US" sz="7200" spc="-40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7200" spc="-30" dirty="0" smtClean="0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7200" spc="-4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72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7200" spc="-35" dirty="0" smtClean="0">
                <a:latin typeface="Arial" panose="020B0604020202020204" pitchFamily="34" charset="0"/>
                <a:cs typeface="Arial" panose="020B0604020202020204" pitchFamily="34" charset="0"/>
              </a:rPr>
              <a:t>RC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72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spc="-7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7200" spc="-35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7200" spc="-25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72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HOD</a:t>
            </a:r>
            <a:r>
              <a:rPr lang="en-US" sz="72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72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7200" spc="-45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7200" spc="-35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en-US" sz="7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650"/>
              </a:lnSpc>
              <a:spcBef>
                <a:spcPts val="25"/>
              </a:spcBef>
            </a:pPr>
            <a:endParaRPr sz="6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">
              <a:lnSpc>
                <a:spcPct val="100000"/>
              </a:lnSpc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">
              <a:lnSpc>
                <a:spcPct val="100000"/>
              </a:lnSpc>
            </a:pPr>
            <a:r>
              <a:rPr sz="2000" b="1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sz="2000" b="1" spc="-5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000" b="1" spc="-5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000" b="1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MPLE</a:t>
            </a:r>
            <a:r>
              <a:rPr sz="2000" b="1" spc="-15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000" b="1" spc="5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000" b="1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</a:t>
            </a:r>
            <a:r>
              <a:rPr sz="2000" b="1" spc="-15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5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2000" b="1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</a:t>
            </a:r>
            <a:r>
              <a:rPr sz="2000" b="1" spc="-5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</a:t>
            </a:r>
            <a:r>
              <a:rPr sz="2000" b="1" spc="-10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000" b="1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ve)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550"/>
              </a:lnSpc>
              <a:spcBef>
                <a:spcPts val="39"/>
              </a:spcBef>
            </a:pPr>
            <a:endParaRPr sz="5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">
              <a:lnSpc>
                <a:spcPct val="100000"/>
              </a:lnSpc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sz="20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-20" dirty="0">
                <a:latin typeface="Arial" panose="020B0604020202020204" pitchFamily="34" charset="0"/>
                <a:cs typeface="Arial" panose="020B0604020202020204" pitchFamily="34" charset="0"/>
              </a:rPr>
              <a:t>growers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650"/>
              </a:lnSpc>
              <a:spcBef>
                <a:spcPts val="42"/>
              </a:spcBef>
            </a:pPr>
            <a:endParaRPr sz="6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1305" indent="-254635">
              <a:lnSpc>
                <a:spcPct val="100000"/>
              </a:lnSpc>
              <a:buClr>
                <a:srgbClr val="00A1DF"/>
              </a:buClr>
              <a:buFont typeface="Calibri"/>
              <a:buAutoNum type="arabicPeriod" startAt="2"/>
              <a:tabLst>
                <a:tab pos="281305" algn="l"/>
              </a:tabLst>
            </a:pPr>
            <a:r>
              <a:rPr sz="2000" b="1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000" b="1" spc="-5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000" b="1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MPLE</a:t>
            </a:r>
            <a:r>
              <a:rPr sz="2000" b="1" spc="-15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</a:t>
            </a:r>
            <a:r>
              <a:rPr sz="2000" b="1" spc="-5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000" b="1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550"/>
              </a:lnSpc>
              <a:spcBef>
                <a:spcPts val="39"/>
              </a:spcBef>
              <a:buClr>
                <a:srgbClr val="00A1DF"/>
              </a:buClr>
              <a:buFont typeface="Calibri"/>
              <a:buAutoNum type="arabicPeriod" startAt="2"/>
            </a:pPr>
            <a:endParaRPr sz="5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604">
              <a:lnSpc>
                <a:spcPct val="100000"/>
              </a:lnSpc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Baz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 ag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databa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e of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1800</a:t>
            </a:r>
            <a:r>
              <a:rPr sz="20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rower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</a:p>
          <a:p>
            <a:pPr>
              <a:lnSpc>
                <a:spcPts val="550"/>
              </a:lnSpc>
              <a:spcBef>
                <a:spcPts val="21"/>
              </a:spcBef>
            </a:pPr>
            <a:endParaRPr sz="5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9400" indent="-254635">
              <a:lnSpc>
                <a:spcPct val="100000"/>
              </a:lnSpc>
              <a:buClr>
                <a:srgbClr val="00A1DF"/>
              </a:buClr>
              <a:buFont typeface="Calibri"/>
              <a:buAutoNum type="arabicPeriod" startAt="3"/>
              <a:tabLst>
                <a:tab pos="279400" algn="l"/>
              </a:tabLst>
            </a:pPr>
            <a:r>
              <a:rPr sz="2000" b="1" spc="5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sz="2000" b="1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UOT</a:t>
            </a:r>
            <a:r>
              <a:rPr sz="2000" b="1" spc="-5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000" b="1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io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n,</a:t>
            </a:r>
            <a:r>
              <a:rPr sz="20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fa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e,</a:t>
            </a:r>
            <a:r>
              <a:rPr sz="2000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ro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ps</a:t>
            </a:r>
          </a:p>
          <a:p>
            <a:pPr>
              <a:lnSpc>
                <a:spcPts val="1000"/>
              </a:lnSpc>
            </a:pP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400"/>
              </a:lnSpc>
              <a:spcBef>
                <a:spcPts val="51"/>
              </a:spcBef>
            </a:pP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9400" indent="-254635">
              <a:lnSpc>
                <a:spcPct val="100000"/>
              </a:lnSpc>
              <a:buClr>
                <a:srgbClr val="00A1DF"/>
              </a:buClr>
              <a:buFont typeface="Calibri"/>
              <a:buAutoNum type="arabicPeriod" startAt="4"/>
              <a:tabLst>
                <a:tab pos="279400" algn="l"/>
              </a:tabLst>
            </a:pPr>
            <a:r>
              <a:rPr sz="2000" b="1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</a:t>
            </a:r>
            <a:r>
              <a:rPr sz="2000" b="1" spc="-10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000" b="1" spc="5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sz="2000" b="1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z="2000" b="1" spc="-10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000" b="1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000" b="1" spc="-5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000" b="1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550"/>
              </a:lnSpc>
              <a:spcBef>
                <a:spcPts val="39"/>
              </a:spcBef>
            </a:pPr>
            <a:endParaRPr sz="5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Twi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ce a </a:t>
            </a:r>
            <a:r>
              <a:rPr sz="2000" spc="5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639613" y="7475149"/>
            <a:ext cx="5895813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765">
              <a:lnSpc>
                <a:spcPct val="100000"/>
              </a:lnSpc>
            </a:pPr>
            <a:r>
              <a:rPr sz="2000" b="1" dirty="0">
                <a:solidFill>
                  <a:srgbClr val="00A1DF"/>
                </a:solidFill>
                <a:latin typeface="Calibri"/>
                <a:cs typeface="Calibri"/>
              </a:rPr>
              <a:t>5.</a:t>
            </a:r>
            <a:r>
              <a:rPr sz="2000" b="1" spc="-5" dirty="0">
                <a:solidFill>
                  <a:srgbClr val="00A1D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A1DF"/>
                </a:solidFill>
                <a:latin typeface="Calibri"/>
                <a:cs typeface="Calibri"/>
              </a:rPr>
              <a:t>R</a:t>
            </a:r>
            <a:r>
              <a:rPr sz="2000" b="1" spc="-10" dirty="0">
                <a:solidFill>
                  <a:srgbClr val="00A1DF"/>
                </a:solidFill>
                <a:latin typeface="Calibri"/>
                <a:cs typeface="Calibri"/>
              </a:rPr>
              <a:t>E</a:t>
            </a:r>
            <a:r>
              <a:rPr sz="2000" b="1" spc="-5" dirty="0">
                <a:solidFill>
                  <a:srgbClr val="00A1DF"/>
                </a:solidFill>
                <a:latin typeface="Calibri"/>
                <a:cs typeface="Calibri"/>
              </a:rPr>
              <a:t>G</a:t>
            </a:r>
            <a:r>
              <a:rPr sz="2000" b="1" spc="5" dirty="0">
                <a:solidFill>
                  <a:srgbClr val="00A1DF"/>
                </a:solidFill>
                <a:latin typeface="Calibri"/>
                <a:cs typeface="Calibri"/>
              </a:rPr>
              <a:t>I</a:t>
            </a:r>
            <a:r>
              <a:rPr sz="2000" b="1" dirty="0">
                <a:solidFill>
                  <a:srgbClr val="00A1DF"/>
                </a:solidFill>
                <a:latin typeface="Calibri"/>
                <a:cs typeface="Calibri"/>
              </a:rPr>
              <a:t>ON</a:t>
            </a:r>
            <a:r>
              <a:rPr sz="2000" b="1" spc="-5" dirty="0">
                <a:solidFill>
                  <a:srgbClr val="00A1DF"/>
                </a:solidFill>
                <a:latin typeface="Calibri"/>
                <a:cs typeface="Calibri"/>
              </a:rPr>
              <a:t>A</a:t>
            </a:r>
            <a:r>
              <a:rPr sz="2000" b="1" dirty="0">
                <a:solidFill>
                  <a:srgbClr val="00A1DF"/>
                </a:solidFill>
                <a:latin typeface="Calibri"/>
                <a:cs typeface="Calibri"/>
              </a:rPr>
              <a:t>L</a:t>
            </a:r>
            <a:r>
              <a:rPr sz="2000" b="1" spc="-20" dirty="0">
                <a:solidFill>
                  <a:srgbClr val="00A1D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A1DF"/>
                </a:solidFill>
                <a:latin typeface="Calibri"/>
                <a:cs typeface="Calibri"/>
              </a:rPr>
              <a:t>SPL</a:t>
            </a:r>
            <a:r>
              <a:rPr sz="2000" b="1" spc="5" dirty="0">
                <a:solidFill>
                  <a:srgbClr val="00A1DF"/>
                </a:solidFill>
                <a:latin typeface="Calibri"/>
                <a:cs typeface="Calibri"/>
              </a:rPr>
              <a:t>I</a:t>
            </a:r>
            <a:r>
              <a:rPr sz="2000" b="1" dirty="0">
                <a:solidFill>
                  <a:srgbClr val="00A1DF"/>
                </a:solidFill>
                <a:latin typeface="Calibri"/>
                <a:cs typeface="Calibri"/>
              </a:rPr>
              <a:t>T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ts val="700"/>
              </a:lnSpc>
              <a:spcBef>
                <a:spcPts val="22"/>
              </a:spcBef>
            </a:pPr>
            <a:endParaRPr sz="700" dirty="0"/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Ce</a:t>
            </a:r>
            <a:r>
              <a:rPr sz="2000" dirty="0">
                <a:latin typeface="Calibri"/>
                <a:cs typeface="Calibri"/>
              </a:rPr>
              <a:t>nt</a:t>
            </a:r>
            <a:r>
              <a:rPr sz="2000" spc="-5" dirty="0">
                <a:latin typeface="Calibri"/>
                <a:cs typeface="Calibri"/>
              </a:rPr>
              <a:t>er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</a:t>
            </a:r>
            <a:r>
              <a:rPr sz="2000" spc="-5" dirty="0">
                <a:latin typeface="Calibri"/>
                <a:cs typeface="Calibri"/>
              </a:rPr>
              <a:t>ol</a:t>
            </a:r>
            <a:r>
              <a:rPr sz="2000" dirty="0">
                <a:latin typeface="Calibri"/>
                <a:cs typeface="Calibri"/>
              </a:rPr>
              <a:t>ga,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Ur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5" dirty="0">
                <a:latin typeface="Calibri"/>
                <a:cs typeface="Calibri"/>
              </a:rPr>
              <a:t>ls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</a:t>
            </a:r>
            <a:r>
              <a:rPr sz="2000" spc="-5" dirty="0">
                <a:latin typeface="Calibri"/>
                <a:cs typeface="Calibri"/>
              </a:rPr>
              <a:t>i</a:t>
            </a:r>
            <a:r>
              <a:rPr sz="2000" dirty="0">
                <a:latin typeface="Calibri"/>
                <a:cs typeface="Calibri"/>
              </a:rPr>
              <a:t>b</a:t>
            </a:r>
            <a:r>
              <a:rPr sz="2000" spc="-5" dirty="0">
                <a:latin typeface="Calibri"/>
                <a:cs typeface="Calibri"/>
              </a:rPr>
              <a:t>eri</a:t>
            </a:r>
            <a:r>
              <a:rPr sz="2000" dirty="0">
                <a:latin typeface="Calibri"/>
                <a:cs typeface="Calibri"/>
              </a:rPr>
              <a:t>a,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</a:t>
            </a:r>
            <a:r>
              <a:rPr sz="2000" spc="-5" dirty="0">
                <a:latin typeface="Calibri"/>
                <a:cs typeface="Calibri"/>
              </a:rPr>
              <a:t>o</a:t>
            </a:r>
            <a:r>
              <a:rPr sz="2000" dirty="0">
                <a:latin typeface="Calibri"/>
                <a:cs typeface="Calibri"/>
              </a:rPr>
              <a:t>u</a:t>
            </a:r>
            <a:r>
              <a:rPr sz="2000" spc="-5" dirty="0">
                <a:latin typeface="Calibri"/>
                <a:cs typeface="Calibri"/>
              </a:rPr>
              <a:t>t</a:t>
            </a:r>
            <a:r>
              <a:rPr sz="2000" dirty="0">
                <a:latin typeface="Calibri"/>
                <a:cs typeface="Calibri"/>
              </a:rPr>
              <a:t>h,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</a:t>
            </a:r>
            <a:r>
              <a:rPr sz="2000" spc="-5" dirty="0">
                <a:latin typeface="Calibri"/>
                <a:cs typeface="Calibri"/>
              </a:rPr>
              <a:t>a</a:t>
            </a:r>
            <a:r>
              <a:rPr sz="2000" dirty="0">
                <a:latin typeface="Calibri"/>
                <a:cs typeface="Calibri"/>
              </a:rPr>
              <a:t>r </a:t>
            </a:r>
            <a:r>
              <a:rPr sz="2000" spc="5" dirty="0">
                <a:latin typeface="Calibri"/>
                <a:cs typeface="Calibri"/>
              </a:rPr>
              <a:t>E</a:t>
            </a:r>
            <a:r>
              <a:rPr lang="en-US" sz="2000" spc="5" dirty="0">
                <a:latin typeface="Calibri"/>
                <a:cs typeface="Calibri"/>
              </a:rPr>
              <a:t>a</a:t>
            </a:r>
            <a:r>
              <a:rPr sz="2000" spc="-5" dirty="0">
                <a:latin typeface="Calibri"/>
                <a:cs typeface="Calibri"/>
              </a:rPr>
              <a:t>s</a:t>
            </a:r>
            <a:r>
              <a:rPr sz="2000" dirty="0">
                <a:latin typeface="Calibri"/>
                <a:cs typeface="Calibri"/>
              </a:rPr>
              <a:t>t,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</a:t>
            </a:r>
            <a:r>
              <a:rPr sz="2000" spc="-5" dirty="0">
                <a:latin typeface="Calibri"/>
                <a:cs typeface="Calibri"/>
              </a:rPr>
              <a:t>or</a:t>
            </a:r>
            <a:r>
              <a:rPr sz="2000" dirty="0">
                <a:latin typeface="Calibri"/>
                <a:cs typeface="Calibri"/>
              </a:rPr>
              <a:t>th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</a:t>
            </a:r>
            <a:r>
              <a:rPr sz="2000" spc="-5" dirty="0">
                <a:latin typeface="Calibri"/>
                <a:cs typeface="Calibri"/>
              </a:rPr>
              <a:t>es</a:t>
            </a:r>
            <a:r>
              <a:rPr sz="2000" dirty="0">
                <a:latin typeface="Calibri"/>
                <a:cs typeface="Calibri"/>
              </a:rPr>
              <a:t>t</a:t>
            </a:r>
          </a:p>
        </p:txBody>
      </p:sp>
      <p:sp>
        <p:nvSpPr>
          <p:cNvPr id="7" name="object 23"/>
          <p:cNvSpPr txBox="1">
            <a:spLocks noGrp="1"/>
          </p:cNvSpPr>
          <p:nvPr>
            <p:ph type="sldNum" sz="quarter" idx="7"/>
          </p:nvPr>
        </p:nvSpPr>
        <p:spPr>
          <a:xfrm>
            <a:off x="16165363" y="8756650"/>
            <a:ext cx="2178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6205">
              <a:lnSpc>
                <a:spcPct val="100000"/>
              </a:lnSpc>
            </a:pPr>
            <a:fld id="{81D60167-4931-47E6-BA6A-407CBD079E47}" type="slidenum">
              <a:rPr spc="20" dirty="0"/>
              <a:t>2</a:t>
            </a:fld>
            <a:endParaRPr spc="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7347691" cy="9753600"/>
          </a:xfrm>
          <a:custGeom>
            <a:avLst/>
            <a:gdLst/>
            <a:ahLst/>
            <a:cxnLst/>
            <a:rect l="l" t="t" r="r" b="b"/>
            <a:pathLst>
              <a:path w="17347691" h="9753600">
                <a:moveTo>
                  <a:pt x="0" y="9753600"/>
                </a:moveTo>
                <a:lnTo>
                  <a:pt x="17347691" y="9753600"/>
                </a:lnTo>
                <a:lnTo>
                  <a:pt x="17347691" y="0"/>
                </a:lnTo>
                <a:lnTo>
                  <a:pt x="0" y="0"/>
                </a:lnTo>
                <a:lnTo>
                  <a:pt x="0" y="9753600"/>
                </a:lnTo>
              </a:path>
            </a:pathLst>
          </a:custGeom>
          <a:solidFill>
            <a:srgbClr val="FFC000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53866" y="1796289"/>
            <a:ext cx="14707616" cy="22159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100000"/>
              </a:lnSpc>
            </a:pPr>
            <a:r>
              <a:rPr lang="en-US" sz="7200" b="1" spc="-4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US" sz="7200" b="1" spc="-5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7200" b="1" spc="-3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7200" b="1" spc="-2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7200" b="1" spc="-2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7200" b="1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spc="-4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</a:t>
            </a:r>
            <a:r>
              <a:rPr lang="en-US" sz="72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7200" b="1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spc="-4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72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CCE</a:t>
            </a:r>
            <a:r>
              <a:rPr lang="en-US" sz="7200" b="1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7200" b="1" spc="-3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7200" b="1" spc="1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spc="-3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n-US" sz="7200" b="1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spc="-3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sz="7200" b="1" spc="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7200" b="1" spc="-4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7200" b="1" spc="-2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</a:t>
            </a:r>
            <a:r>
              <a:rPr lang="en-US" sz="7200" b="1" spc="-5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</a:t>
            </a:r>
            <a:r>
              <a:rPr lang="en-US" sz="7200" b="1" spc="-2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7200" b="1" spc="-4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lang="en-US" sz="7200" b="1" spc="-2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spc="-2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72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NFORM</a:t>
            </a:r>
            <a:r>
              <a:rPr lang="en-US" sz="7200" b="1" spc="-1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7200" b="1" spc="-2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sz="7200" b="1" spc="-4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41674" y="4591714"/>
            <a:ext cx="6477000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6350" indent="-342900">
              <a:lnSpc>
                <a:spcPct val="100000"/>
              </a:lnSpc>
              <a:buFont typeface="Arial"/>
              <a:buChar char="•"/>
              <a:tabLst>
                <a:tab pos="354965" algn="l"/>
              </a:tabLst>
            </a:pP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Fle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num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hi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ear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rate 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arm 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sp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ec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iali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641674" y="5688994"/>
            <a:ext cx="6477000" cy="7594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6350" indent="-342900">
              <a:lnSpc>
                <a:spcPct val="100000"/>
              </a:lnSpc>
              <a:buFont typeface="Arial"/>
              <a:buChar char="•"/>
              <a:tabLst>
                <a:tab pos="354965" algn="l"/>
              </a:tabLst>
            </a:pP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Cur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nt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rket</a:t>
            </a:r>
            <a:r>
              <a:rPr sz="24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ha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brands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by fa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rm 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ze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sp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ec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iali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41674" y="6786274"/>
            <a:ext cx="5976620" cy="1125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6350" indent="-342900">
              <a:lnSpc>
                <a:spcPct val="100000"/>
              </a:lnSpc>
              <a:buFont typeface="Arial"/>
              <a:buChar char="•"/>
              <a:tabLst>
                <a:tab pos="354965" algn="l"/>
              </a:tabLst>
            </a:pP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lanned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pur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ha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nths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qu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pm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nt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brand</a:t>
            </a:r>
            <a:r>
              <a:rPr sz="24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ty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e,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by fa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rm 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ze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sp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ec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iali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972294" y="4591714"/>
            <a:ext cx="6352540" cy="7594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6350" indent="-342900">
              <a:lnSpc>
                <a:spcPct val="100000"/>
              </a:lnSpc>
              <a:buFont typeface="Arial"/>
              <a:buChar char="•"/>
              <a:tabLst>
                <a:tab pos="354965" algn="l"/>
              </a:tabLst>
            </a:pP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air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ic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gm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sz="2400"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gm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nts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hi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ote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ntial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pai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972294" y="5688994"/>
            <a:ext cx="6423660" cy="7594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6350" indent="-342900">
              <a:lnSpc>
                <a:spcPct val="100000"/>
              </a:lnSpc>
              <a:buFont typeface="Arial"/>
              <a:buChar char="•"/>
              <a:tabLst>
                <a:tab pos="354965" algn="l"/>
              </a:tabLst>
            </a:pP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he</a:t>
            </a:r>
            <a:r>
              <a:rPr sz="24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fre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quentl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u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inf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rm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ati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n ab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ul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tur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sz="24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qu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pm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nt</a:t>
            </a:r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972294" y="6786275"/>
            <a:ext cx="6101715" cy="7594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6350" indent="-342900">
              <a:lnSpc>
                <a:spcPct val="100000"/>
              </a:lnSpc>
              <a:buFont typeface="Arial"/>
              <a:buChar char="•"/>
              <a:tabLst>
                <a:tab pos="354965" algn="l"/>
              </a:tabLst>
            </a:pP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he</a:t>
            </a:r>
            <a:r>
              <a:rPr sz="24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bi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gg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gm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nt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fa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rm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hi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ote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ntial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sz="24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pany</a:t>
            </a:r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23"/>
          <p:cNvSpPr txBox="1">
            <a:spLocks noGrp="1"/>
          </p:cNvSpPr>
          <p:nvPr>
            <p:ph type="sldNum" sz="quarter" idx="7"/>
          </p:nvPr>
        </p:nvSpPr>
        <p:spPr>
          <a:xfrm>
            <a:off x="16165363" y="8756650"/>
            <a:ext cx="21780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6205">
              <a:lnSpc>
                <a:spcPct val="100000"/>
              </a:lnSpc>
            </a:pPr>
            <a:r>
              <a:rPr lang="en-US" spc="20" dirty="0" smtClean="0"/>
              <a:t>3</a:t>
            </a:r>
            <a:endParaRPr spc="2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  <a:effectLst/>
      </p:grpSpPr>
      <p:sp>
        <p:nvSpPr>
          <p:cNvPr id="25" name="Скругленный прямоугольник 24"/>
          <p:cNvSpPr/>
          <p:nvPr/>
        </p:nvSpPr>
        <p:spPr>
          <a:xfrm>
            <a:off x="12403182" y="4839859"/>
            <a:ext cx="3979211" cy="1954894"/>
          </a:xfrm>
          <a:prstGeom prst="roundRect">
            <a:avLst>
              <a:gd name="adj" fmla="val 0"/>
            </a:avLst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6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849947" y="7162800"/>
            <a:ext cx="7533505" cy="1219200"/>
          </a:xfrm>
          <a:prstGeom prst="roundRect">
            <a:avLst>
              <a:gd name="adj" fmla="val 0"/>
            </a:avLst>
          </a:prstGeom>
          <a:noFill/>
          <a:ln w="57150">
            <a:solidFill>
              <a:srgbClr val="FFC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6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638300" y="5756603"/>
            <a:ext cx="6842139" cy="2625397"/>
          </a:xfrm>
          <a:prstGeom prst="roundRect">
            <a:avLst>
              <a:gd name="adj" fmla="val 0"/>
            </a:avLst>
          </a:prstGeom>
          <a:noFill/>
          <a:ln w="57150">
            <a:solidFill>
              <a:srgbClr val="FFC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60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8849946" y="4839860"/>
            <a:ext cx="3183727" cy="1954894"/>
          </a:xfrm>
          <a:prstGeom prst="roundRect">
            <a:avLst>
              <a:gd name="adj" fmla="val 0"/>
            </a:avLst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6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638300" y="3190795"/>
            <a:ext cx="6842139" cy="2131665"/>
          </a:xfrm>
          <a:prstGeom prst="roundRect">
            <a:avLst>
              <a:gd name="adj" fmla="val 0"/>
            </a:avLst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60" dirty="0"/>
          </a:p>
        </p:txBody>
      </p:sp>
      <p:sp>
        <p:nvSpPr>
          <p:cNvPr id="22" name="object 25"/>
          <p:cNvSpPr txBox="1"/>
          <p:nvPr/>
        </p:nvSpPr>
        <p:spPr>
          <a:xfrm>
            <a:off x="1892300" y="3352800"/>
            <a:ext cx="6400800" cy="1846659"/>
          </a:xfrm>
          <a:prstGeom prst="rect">
            <a:avLst/>
          </a:prstGeom>
          <a:effectLst/>
        </p:spPr>
        <p:txBody>
          <a:bodyPr vert="horz" wrap="square" lIns="0" tIns="0" rIns="0" bIns="0" rtlCol="0">
            <a:spAutoFit/>
          </a:bodyPr>
          <a:lstStyle/>
          <a:p>
            <a:r>
              <a:rPr lang="en-US" sz="2000" dirty="0"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There is a steady demand for </a:t>
            </a:r>
            <a:r>
              <a:rPr lang="en-US" sz="2000" b="1" dirty="0"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vegetable harvester, spreader, self-propelled</a:t>
            </a:r>
            <a:r>
              <a:rPr lang="ru-RU" sz="2000" b="1" dirty="0"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seed drill and tractor </a:t>
            </a:r>
            <a:r>
              <a:rPr lang="en-US" sz="2000" dirty="0" smtClean="0"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2000" dirty="0"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foreign brands</a:t>
            </a:r>
            <a:endParaRPr lang="en-US" sz="2000" b="1" dirty="0">
              <a:highlight>
                <a:srgbClr val="000000">
                  <a:alpha val="0"/>
                </a:srgbClr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>
              <a:lnSpc>
                <a:spcPct val="100000"/>
              </a:lnSpc>
            </a:pPr>
            <a:endParaRPr lang="en-US" sz="2000" b="1" dirty="0">
              <a:highlight>
                <a:srgbClr val="000000">
                  <a:alpha val="0"/>
                </a:srgbClr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/>
            <a:r>
              <a:rPr lang="en-US" sz="2000" dirty="0"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The larger 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arable land</a:t>
            </a:r>
            <a:r>
              <a:rPr lang="en-US" sz="2000" dirty="0"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the higher the share </a:t>
            </a:r>
            <a:r>
              <a:rPr lang="en-US" sz="2000" dirty="0" smtClean="0"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2000" dirty="0"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foreign equipment in the fleet</a:t>
            </a:r>
          </a:p>
        </p:txBody>
      </p:sp>
      <p:cxnSp>
        <p:nvCxnSpPr>
          <p:cNvPr id="24" name="Прямая со стрелкой 23"/>
          <p:cNvCxnSpPr/>
          <p:nvPr/>
        </p:nvCxnSpPr>
        <p:spPr>
          <a:xfrm>
            <a:off x="10441809" y="4409995"/>
            <a:ext cx="1" cy="427121"/>
          </a:xfrm>
          <a:prstGeom prst="straightConnector1">
            <a:avLst/>
          </a:prstGeom>
          <a:ln w="28575">
            <a:solidFill>
              <a:srgbClr val="FFC000"/>
            </a:solidFill>
            <a:prstDash val="sysDot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9055100" y="3124200"/>
            <a:ext cx="7110263" cy="861774"/>
          </a:xfrm>
          <a:prstGeom prst="rect">
            <a:avLst/>
          </a:prstGeom>
          <a:effectLst/>
        </p:spPr>
        <p:txBody>
          <a:bodyPr wrap="square" lIns="0" tIns="0" rIns="0" bIns="0">
            <a:spAutoFit/>
          </a:bodyPr>
          <a:lstStyle/>
          <a:p>
            <a:pPr rtl="0"/>
            <a:r>
              <a:rPr lang="en-US" sz="2000" b="1" dirty="0">
                <a:solidFill>
                  <a:srgbClr val="FFC000"/>
                </a:solidFill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As in the previous wave, </a:t>
            </a:r>
            <a:r>
              <a:rPr lang="en-US" sz="3600" b="1" dirty="0">
                <a:solidFill>
                  <a:srgbClr val="FFC000"/>
                </a:solidFill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1/3</a:t>
            </a:r>
            <a:r>
              <a:rPr lang="en-US" sz="2000" b="1" dirty="0">
                <a:solidFill>
                  <a:srgbClr val="FFC000"/>
                </a:solidFill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 of farms are </a:t>
            </a:r>
            <a:r>
              <a:rPr lang="en-US" sz="2000" b="1" dirty="0" smtClean="0">
                <a:solidFill>
                  <a:srgbClr val="FFC000"/>
                </a:solidFill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planning to </a:t>
            </a:r>
            <a:r>
              <a:rPr lang="en-US" sz="2000" b="1" dirty="0">
                <a:solidFill>
                  <a:srgbClr val="FFC000"/>
                </a:solidFill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purchase equipment over the next year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2589150" y="5060458"/>
            <a:ext cx="3752495" cy="1538883"/>
          </a:xfrm>
          <a:prstGeom prst="rect">
            <a:avLst/>
          </a:prstGeom>
          <a:effectLst/>
        </p:spPr>
        <p:txBody>
          <a:bodyPr wrap="square" lIns="0" tIns="0" rIns="0" bIns="0">
            <a:spAutoFit/>
          </a:bodyPr>
          <a:lstStyle/>
          <a:p>
            <a:pPr rtl="0"/>
            <a:r>
              <a:rPr lang="en-US" sz="2000" b="1" dirty="0"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The share of companies planning to buy tractors has not significantly changed. Tractor is still one of the most popular equipment types</a:t>
            </a:r>
          </a:p>
        </p:txBody>
      </p:sp>
      <p:sp>
        <p:nvSpPr>
          <p:cNvPr id="42" name="object 25"/>
          <p:cNvSpPr txBox="1"/>
          <p:nvPr/>
        </p:nvSpPr>
        <p:spPr>
          <a:xfrm>
            <a:off x="1961547" y="6019800"/>
            <a:ext cx="2369153" cy="1477328"/>
          </a:xfrm>
          <a:prstGeom prst="rect">
            <a:avLst/>
          </a:prstGeom>
          <a:effectLst/>
        </p:spPr>
        <p:txBody>
          <a:bodyPr vert="horz" wrap="square" lIns="0" tIns="0" rIns="0" bIns="0" rtlCol="0">
            <a:spAutoFit/>
          </a:bodyPr>
          <a:lstStyle/>
          <a:p>
            <a:pPr rtl="0"/>
            <a:r>
              <a:rPr lang="en-US" sz="3600" b="1" dirty="0">
                <a:solidFill>
                  <a:srgbClr val="FFC000"/>
                </a:solidFill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&gt; 80%</a:t>
            </a:r>
            <a:r>
              <a:rPr lang="en-US" sz="2000" b="1" dirty="0">
                <a:solidFill>
                  <a:srgbClr val="FFC000"/>
                </a:solidFill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rgbClr val="FFC000"/>
              </a:solidFill>
              <a:highlight>
                <a:srgbClr val="000000">
                  <a:alpha val="0"/>
                </a:srgbClr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/>
            <a:r>
              <a:rPr lang="en-US" sz="2000" b="1" dirty="0">
                <a:solidFill>
                  <a:srgbClr val="FFC000"/>
                </a:solidFill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of service works are still performed in-house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9145801" y="5060457"/>
            <a:ext cx="2677897" cy="1231106"/>
          </a:xfrm>
          <a:prstGeom prst="rect">
            <a:avLst/>
          </a:prstGeom>
          <a:effectLst/>
        </p:spPr>
        <p:txBody>
          <a:bodyPr wrap="square" lIns="0" tIns="0" rIns="0" bIns="0">
            <a:spAutoFit/>
          </a:bodyPr>
          <a:lstStyle/>
          <a:p>
            <a:pPr rtl="0"/>
            <a:r>
              <a:rPr lang="en-US" sz="2000" b="1" dirty="0"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The number of foreign machines planned for purchase</a:t>
            </a:r>
            <a:r>
              <a:rPr lang="ru-RU" sz="2000" b="1" dirty="0"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has doubled</a:t>
            </a:r>
          </a:p>
        </p:txBody>
      </p:sp>
      <p:sp>
        <p:nvSpPr>
          <p:cNvPr id="19" name="object 25"/>
          <p:cNvSpPr txBox="1"/>
          <p:nvPr/>
        </p:nvSpPr>
        <p:spPr>
          <a:xfrm>
            <a:off x="9089140" y="7250907"/>
            <a:ext cx="7076223" cy="861774"/>
          </a:xfrm>
          <a:prstGeom prst="rect">
            <a:avLst/>
          </a:prstGeom>
          <a:effectLst/>
        </p:spPr>
        <p:txBody>
          <a:bodyPr vert="horz" wrap="square" lIns="0" tIns="0" rIns="0" bIns="0" rtlCol="0">
            <a:spAutoFit/>
          </a:bodyPr>
          <a:lstStyle/>
          <a:p>
            <a:pPr rtl="0"/>
            <a:r>
              <a:rPr lang="en-US" sz="3600" b="1" dirty="0">
                <a:solidFill>
                  <a:srgbClr val="FFC000"/>
                </a:solidFill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~50%</a:t>
            </a:r>
            <a:r>
              <a:rPr lang="en-US" sz="2000" b="1" dirty="0">
                <a:solidFill>
                  <a:srgbClr val="FFC000"/>
                </a:solidFill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 of farms use precision agriculture tools and farm management information systems (1C Enterprise 8.0)</a:t>
            </a:r>
            <a:endParaRPr lang="ru-RU" sz="20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 flipH="1">
            <a:off x="14392786" y="4409995"/>
            <a:ext cx="1" cy="427121"/>
          </a:xfrm>
          <a:prstGeom prst="straightConnector1">
            <a:avLst/>
          </a:prstGeom>
          <a:ln w="28575">
            <a:solidFill>
              <a:srgbClr val="FFC000"/>
            </a:solidFill>
            <a:prstDash val="sysDot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bject 25"/>
          <p:cNvSpPr txBox="1"/>
          <p:nvPr/>
        </p:nvSpPr>
        <p:spPr>
          <a:xfrm>
            <a:off x="5168899" y="6019800"/>
            <a:ext cx="2963333" cy="2092881"/>
          </a:xfrm>
          <a:prstGeom prst="rect">
            <a:avLst/>
          </a:prstGeom>
          <a:effectLst/>
        </p:spPr>
        <p:txBody>
          <a:bodyPr vert="horz" wrap="square" lIns="0" tIns="0" rIns="0" bIns="0" rtlCol="0">
            <a:spAutoFit/>
          </a:bodyPr>
          <a:lstStyle/>
          <a:p>
            <a:pPr rtl="0"/>
            <a:r>
              <a:rPr lang="en-US" sz="3600" b="1" dirty="0">
                <a:solidFill>
                  <a:srgbClr val="FFC000"/>
                </a:solidFill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81</a:t>
            </a:r>
            <a:r>
              <a:rPr lang="ru-RU" sz="3600" b="1" dirty="0">
                <a:solidFill>
                  <a:srgbClr val="FFC000"/>
                </a:solidFill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 000</a:t>
            </a:r>
            <a:r>
              <a:rPr lang="en-US" sz="3600" b="1" dirty="0">
                <a:solidFill>
                  <a:srgbClr val="FFC000"/>
                </a:solidFill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 rubles</a:t>
            </a:r>
            <a:r>
              <a:rPr lang="en-US" sz="2000" b="1" dirty="0">
                <a:solidFill>
                  <a:srgbClr val="FFC000"/>
                </a:solidFill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rgbClr val="FFC000"/>
              </a:solidFill>
              <a:highlight>
                <a:srgbClr val="000000">
                  <a:alpha val="0"/>
                </a:srgbClr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/>
            <a:r>
              <a:rPr lang="en-US" sz="2000" b="1" dirty="0">
                <a:solidFill>
                  <a:srgbClr val="FFC000"/>
                </a:solidFill>
                <a:highlight>
                  <a:srgbClr val="000000">
                    <a:alpha val="0"/>
                  </a:srgbClr>
                </a:highlight>
                <a:latin typeface="Arial" panose="020B0604020202020204" pitchFamily="34" charset="0"/>
                <a:cs typeface="Arial" panose="020B0604020202020204" pitchFamily="34" charset="0"/>
              </a:rPr>
              <a:t>is the average annual spend on parts for a single machine, which is 23% higher than last year's numbers</a:t>
            </a:r>
          </a:p>
        </p:txBody>
      </p:sp>
      <p:sp>
        <p:nvSpPr>
          <p:cNvPr id="20" name="object 23"/>
          <p:cNvSpPr txBox="1">
            <a:spLocks/>
          </p:cNvSpPr>
          <p:nvPr/>
        </p:nvSpPr>
        <p:spPr>
          <a:xfrm>
            <a:off x="16165363" y="8756650"/>
            <a:ext cx="21780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6205"/>
            <a:r>
              <a:rPr lang="en-US" spc="20" dirty="0"/>
              <a:t>4</a:t>
            </a:r>
            <a:endParaRPr lang="ru-RU" spc="20" dirty="0"/>
          </a:p>
        </p:txBody>
      </p:sp>
      <p:sp>
        <p:nvSpPr>
          <p:cNvPr id="27" name="object 4"/>
          <p:cNvSpPr txBox="1"/>
          <p:nvPr/>
        </p:nvSpPr>
        <p:spPr>
          <a:xfrm>
            <a:off x="1638300" y="1854200"/>
            <a:ext cx="9169400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7200" dirty="0" smtClean="0">
                <a:latin typeface="Arial"/>
                <a:cs typeface="Arial"/>
              </a:rPr>
              <a:t>KEY FINDINGS</a:t>
            </a:r>
            <a:endParaRPr lang="en-US" sz="7200" dirty="0">
              <a:latin typeface="Arial"/>
              <a:cs typeface="Arial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8858820" y="3190795"/>
            <a:ext cx="7533505" cy="1219200"/>
          </a:xfrm>
          <a:prstGeom prst="roundRect">
            <a:avLst>
              <a:gd name="adj" fmla="val 0"/>
            </a:avLst>
          </a:prstGeom>
          <a:noFill/>
          <a:ln w="57150">
            <a:solidFill>
              <a:srgbClr val="FFC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60"/>
          </a:p>
        </p:txBody>
      </p:sp>
    </p:spTree>
    <p:extLst>
      <p:ext uri="{BB962C8B-B14F-4D97-AF65-F5344CB8AC3E}">
        <p14:creationId xmlns:p14="http://schemas.microsoft.com/office/powerpoint/2010/main" val="2900976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25600" y="4289506"/>
            <a:ext cx="2412365" cy="41295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480">
              <a:lnSpc>
                <a:spcPct val="100000"/>
              </a:lnSpc>
            </a:pPr>
            <a:r>
              <a:rPr sz="6000" b="1" spc="-35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78"/>
              </a:spcBef>
            </a:pP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6350">
              <a:lnSpc>
                <a:spcPct val="114999"/>
              </a:lnSpc>
            </a:pP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he</a:t>
            </a:r>
            <a:r>
              <a:rPr sz="24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spc="-25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LY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tr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er o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uss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ian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f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arm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qu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pm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nt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attitudes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and buying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ha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651506" y="1796288"/>
            <a:ext cx="14709975" cy="10156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6600" spc="-45" dirty="0" smtClean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  <a:r>
              <a:rPr lang="en-US" sz="6600" spc="-5" dirty="0" smtClean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spc="5" dirty="0" smtClean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6600" dirty="0" smtClean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OIN </a:t>
            </a:r>
            <a:r>
              <a:rPr lang="en-US" sz="6600" spc="-45" dirty="0" smtClean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6600" spc="-5" dirty="0" smtClean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6600" dirty="0" smtClean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ZIS</a:t>
            </a:r>
            <a:r>
              <a:rPr lang="en-US" sz="6600" spc="10" dirty="0" smtClean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spc="-50" dirty="0" smtClean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6600" spc="-40" dirty="0" smtClean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6600" spc="-35" dirty="0" smtClean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6600" dirty="0" smtClean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sz="6600" spc="-35" dirty="0" smtClean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</a:t>
            </a:r>
            <a:r>
              <a:rPr lang="en-US" sz="6600" spc="-5" dirty="0" smtClean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6600" spc="-35" dirty="0" smtClean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CKER</a:t>
            </a:r>
            <a:endParaRPr 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35712" y="4289506"/>
            <a:ext cx="2308860" cy="3309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305">
              <a:lnSpc>
                <a:spcPct val="100000"/>
              </a:lnSpc>
            </a:pPr>
            <a:r>
              <a:rPr sz="6000" b="1" spc="-35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sz="6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endParaRPr sz="1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78"/>
              </a:spcBef>
            </a:pPr>
            <a:endParaRPr sz="1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6350">
              <a:lnSpc>
                <a:spcPct val="114999"/>
              </a:lnSpc>
            </a:pP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dd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res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key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inf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rm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ati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ds includ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futur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brand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buying i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nt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nti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ns</a:t>
            </a:r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45917" y="4289506"/>
            <a:ext cx="1878964" cy="37410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750">
              <a:lnSpc>
                <a:spcPct val="100000"/>
              </a:lnSpc>
            </a:pPr>
            <a:r>
              <a:rPr sz="6000" b="1" spc="-35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sz="6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endParaRPr sz="1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78"/>
              </a:spcBef>
            </a:pPr>
            <a:endParaRPr sz="1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6350" indent="0">
              <a:lnSpc>
                <a:spcPct val="114999"/>
              </a:lnSpc>
            </a:pP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ef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ect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appr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bi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ro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pl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gn</a:t>
            </a:r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656121" y="4289506"/>
            <a:ext cx="1732914" cy="3280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925">
              <a:lnSpc>
                <a:spcPct val="100000"/>
              </a:lnSpc>
            </a:pPr>
            <a:r>
              <a:rPr sz="6000" b="1" spc="-35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78"/>
              </a:spcBef>
            </a:pP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6350">
              <a:lnSpc>
                <a:spcPct val="114999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Ability</a:t>
            </a:r>
            <a:r>
              <a:rPr sz="24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o add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ur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wn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spc="-5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d que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ns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3616339" y="4289506"/>
            <a:ext cx="1811655" cy="3704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r>
              <a:rPr sz="6000" b="1" spc="-35" dirty="0">
                <a:solidFill>
                  <a:srgbClr val="00A1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78"/>
              </a:spcBef>
            </a:pP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6350">
              <a:lnSpc>
                <a:spcPct val="114999"/>
              </a:lnSpc>
            </a:pP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Bazis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25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is an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bli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d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ert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400" spc="-2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ric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tu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ral 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2400" spc="-10" dirty="0">
                <a:latin typeface="Arial" panose="020B0604020202020204" pitchFamily="34" charset="0"/>
                <a:cs typeface="Arial" panose="020B0604020202020204" pitchFamily="34" charset="0"/>
              </a:rPr>
              <a:t>earc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</p:txBody>
      </p:sp>
      <p:sp>
        <p:nvSpPr>
          <p:cNvPr id="10" name="object 23"/>
          <p:cNvSpPr txBox="1">
            <a:spLocks noGrp="1"/>
          </p:cNvSpPr>
          <p:nvPr>
            <p:ph type="sldNum" sz="quarter" idx="7"/>
          </p:nvPr>
        </p:nvSpPr>
        <p:spPr>
          <a:xfrm>
            <a:off x="16165363" y="8756650"/>
            <a:ext cx="21780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6205">
              <a:lnSpc>
                <a:spcPct val="100000"/>
              </a:lnSpc>
            </a:pPr>
            <a:r>
              <a:rPr lang="en-US" spc="20" dirty="0" smtClean="0"/>
              <a:t>5</a:t>
            </a:r>
            <a:endParaRPr spc="2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2"/>
          <p:cNvSpPr/>
          <p:nvPr/>
        </p:nvSpPr>
        <p:spPr>
          <a:xfrm>
            <a:off x="1100" y="3023454"/>
            <a:ext cx="17345981" cy="67301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Picture 3" descr="\\dc2\Public\NEW SERVER STRUCTURE\PROJECT MANAGEMENT\STATISTICS\CVs\Profile photos\Alexandra Perin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518" y="3467069"/>
            <a:ext cx="1561832" cy="1561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object 7"/>
          <p:cNvSpPr txBox="1"/>
          <p:nvPr/>
        </p:nvSpPr>
        <p:spPr>
          <a:xfrm>
            <a:off x="1588446" y="1854200"/>
            <a:ext cx="15162854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7200" dirty="0">
                <a:solidFill>
                  <a:srgbClr val="29BDEF"/>
                </a:solidFill>
                <a:latin typeface="Arial"/>
                <a:cs typeface="Arial"/>
              </a:rPr>
              <a:t>YOUR BAZIS </a:t>
            </a:r>
            <a:r>
              <a:rPr lang="en-US" sz="7200" dirty="0" smtClean="0">
                <a:solidFill>
                  <a:srgbClr val="29BDEF"/>
                </a:solidFill>
                <a:latin typeface="Arial"/>
                <a:cs typeface="Arial"/>
              </a:rPr>
              <a:t>AGRO CONTACTS</a:t>
            </a:r>
            <a:endParaRPr lang="en-US" sz="7200" dirty="0">
              <a:solidFill>
                <a:srgbClr val="29BDEF"/>
              </a:solidFill>
              <a:latin typeface="Arial"/>
              <a:cs typeface="Arial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446" y="816225"/>
            <a:ext cx="2894654" cy="516609"/>
          </a:xfrm>
          <a:prstGeom prst="rect">
            <a:avLst/>
          </a:prstGeom>
        </p:spPr>
      </p:pic>
      <p:sp>
        <p:nvSpPr>
          <p:cNvPr id="20" name="Shape 241"/>
          <p:cNvSpPr txBox="1"/>
          <p:nvPr/>
        </p:nvSpPr>
        <p:spPr>
          <a:xfrm>
            <a:off x="3238384" y="4029848"/>
            <a:ext cx="2057365" cy="23083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500" b="1" i="0" u="none" strike="noStrike" cap="none" dirty="0">
                <a:solidFill>
                  <a:schemeClr val="dk1"/>
                </a:solidFill>
                <a:latin typeface="+mj-lt"/>
                <a:ea typeface="Arial"/>
                <a:cs typeface="Arial"/>
                <a:sym typeface="Arial"/>
              </a:rPr>
              <a:t>ALEXANDRA PERINA</a:t>
            </a:r>
          </a:p>
        </p:txBody>
      </p:sp>
      <p:sp>
        <p:nvSpPr>
          <p:cNvPr id="21" name="Shape 242"/>
          <p:cNvSpPr txBox="1"/>
          <p:nvPr/>
        </p:nvSpPr>
        <p:spPr>
          <a:xfrm>
            <a:off x="3209446" y="4876800"/>
            <a:ext cx="2473801" cy="184204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5080" lvl="0" indent="0" algn="l" rtl="0">
              <a:lnSpc>
                <a:spcPct val="1333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500" b="0" i="0" u="none" strike="noStrike" cap="none" dirty="0">
                <a:solidFill>
                  <a:schemeClr val="dk1"/>
                </a:solidFill>
                <a:latin typeface="+mj-lt"/>
                <a:sym typeface="Arial"/>
              </a:rPr>
              <a:t>Alexandra </a:t>
            </a:r>
            <a:r>
              <a:rPr lang="en-US" sz="1500" b="0" i="0" u="none" strike="noStrike" cap="none" dirty="0" err="1">
                <a:solidFill>
                  <a:schemeClr val="dk1"/>
                </a:solidFill>
                <a:latin typeface="+mj-lt"/>
                <a:sym typeface="Arial"/>
              </a:rPr>
              <a:t>Perina</a:t>
            </a:r>
            <a:r>
              <a:rPr lang="en-US" sz="1500" b="0" i="0" u="none" strike="noStrike" cap="none" dirty="0">
                <a:solidFill>
                  <a:schemeClr val="dk1"/>
                </a:solidFill>
                <a:latin typeface="+mj-lt"/>
                <a:sym typeface="Arial"/>
              </a:rPr>
              <a:t> is an expert in managing projects in Russia and CIS. </a:t>
            </a:r>
            <a:r>
              <a:rPr lang="en-US" sz="1500" b="0" i="0" u="none" strike="noStrike" cap="none" dirty="0">
                <a:solidFill>
                  <a:schemeClr val="dk1"/>
                </a:solidFill>
                <a:latin typeface="+mj-lt"/>
                <a:ea typeface="Helvetica Neue"/>
                <a:cs typeface="Helvetica Neue"/>
                <a:sym typeface="Helvetica Neue"/>
              </a:rPr>
              <a:t>She carries out complex quantitative studies and has good skills in data entry</a:t>
            </a:r>
          </a:p>
        </p:txBody>
      </p:sp>
      <p:sp>
        <p:nvSpPr>
          <p:cNvPr id="22" name="Shape 243"/>
          <p:cNvSpPr/>
          <p:nvPr/>
        </p:nvSpPr>
        <p:spPr>
          <a:xfrm>
            <a:off x="3138650" y="4229865"/>
            <a:ext cx="2728750" cy="40616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perina_ai@bazisgroup.com</a:t>
            </a:r>
          </a:p>
        </p:txBody>
      </p:sp>
      <p:sp>
        <p:nvSpPr>
          <p:cNvPr id="23" name="Shape 247"/>
          <p:cNvSpPr txBox="1"/>
          <p:nvPr/>
        </p:nvSpPr>
        <p:spPr>
          <a:xfrm>
            <a:off x="7245351" y="5420864"/>
            <a:ext cx="1219199" cy="53860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5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USA</a:t>
            </a:r>
          </a:p>
          <a:p>
            <a:pPr marL="1270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5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Chicago</a:t>
            </a:r>
          </a:p>
        </p:txBody>
      </p:sp>
      <p:sp>
        <p:nvSpPr>
          <p:cNvPr id="24" name="Shape 248"/>
          <p:cNvSpPr txBox="1"/>
          <p:nvPr/>
        </p:nvSpPr>
        <p:spPr>
          <a:xfrm>
            <a:off x="8644906" y="5420864"/>
            <a:ext cx="2030094" cy="53860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5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4320 Winfield rd., #200</a:t>
            </a:r>
          </a:p>
          <a:p>
            <a:pPr marL="1270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5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Warrenville IL 60555</a:t>
            </a:r>
          </a:p>
        </p:txBody>
      </p:sp>
      <p:sp>
        <p:nvSpPr>
          <p:cNvPr id="25" name="Shape 249"/>
          <p:cNvSpPr txBox="1"/>
          <p:nvPr/>
        </p:nvSpPr>
        <p:spPr>
          <a:xfrm>
            <a:off x="8644906" y="6120307"/>
            <a:ext cx="1859279" cy="23083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5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+1-630-818-7144</a:t>
            </a:r>
          </a:p>
        </p:txBody>
      </p:sp>
      <p:sp>
        <p:nvSpPr>
          <p:cNvPr id="26" name="Shape 250"/>
          <p:cNvSpPr txBox="1"/>
          <p:nvPr/>
        </p:nvSpPr>
        <p:spPr>
          <a:xfrm>
            <a:off x="7245350" y="4104819"/>
            <a:ext cx="1383253" cy="53860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5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RUSSIA</a:t>
            </a:r>
          </a:p>
          <a:p>
            <a:pPr marL="1270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5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Ekaterinburg</a:t>
            </a:r>
            <a:endParaRPr lang="en-US" sz="15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Shape 251"/>
          <p:cNvSpPr txBox="1"/>
          <p:nvPr/>
        </p:nvSpPr>
        <p:spPr>
          <a:xfrm>
            <a:off x="8644906" y="4022019"/>
            <a:ext cx="1948179" cy="61401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5080" lvl="0" indent="0" algn="l" rtl="0">
              <a:lnSpc>
                <a:spcPct val="1333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5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R. Luxemburg, 22-909 </a:t>
            </a:r>
            <a:r>
              <a:rPr lang="en-US" sz="15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Ekaterinburg</a:t>
            </a:r>
            <a:r>
              <a:rPr lang="en-US" sz="15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620075</a:t>
            </a:r>
          </a:p>
        </p:txBody>
      </p:sp>
      <p:sp>
        <p:nvSpPr>
          <p:cNvPr id="28" name="Shape 252"/>
          <p:cNvSpPr txBox="1"/>
          <p:nvPr/>
        </p:nvSpPr>
        <p:spPr>
          <a:xfrm>
            <a:off x="8644906" y="4748707"/>
            <a:ext cx="2684018" cy="23083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5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+7-343-288-57-13</a:t>
            </a:r>
          </a:p>
        </p:txBody>
      </p:sp>
      <p:sp>
        <p:nvSpPr>
          <p:cNvPr id="29" name="object 23"/>
          <p:cNvSpPr txBox="1">
            <a:spLocks noGrp="1"/>
          </p:cNvSpPr>
          <p:nvPr>
            <p:ph type="sldNum" sz="quarter" idx="7"/>
          </p:nvPr>
        </p:nvSpPr>
        <p:spPr>
          <a:xfrm>
            <a:off x="16165363" y="8756650"/>
            <a:ext cx="21780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6205">
              <a:lnSpc>
                <a:spcPct val="100000"/>
              </a:lnSpc>
            </a:pPr>
            <a:r>
              <a:rPr lang="en-US" spc="20" dirty="0" smtClean="0"/>
              <a:t>6</a:t>
            </a:r>
            <a:endParaRPr spc="20" dirty="0"/>
          </a:p>
        </p:txBody>
      </p:sp>
      <p:sp>
        <p:nvSpPr>
          <p:cNvPr id="30" name="object 30"/>
          <p:cNvSpPr txBox="1"/>
          <p:nvPr/>
        </p:nvSpPr>
        <p:spPr>
          <a:xfrm>
            <a:off x="14465301" y="1060450"/>
            <a:ext cx="198120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" dirty="0">
                <a:latin typeface="Arial"/>
                <a:cs typeface="Arial"/>
              </a:rPr>
              <a:t>ww</a:t>
            </a:r>
            <a:r>
              <a:rPr sz="1500" spc="-75" dirty="0">
                <a:latin typeface="Arial"/>
                <a:cs typeface="Arial"/>
              </a:rPr>
              <a:t>w</a:t>
            </a:r>
            <a:r>
              <a:rPr sz="1500" spc="35" dirty="0">
                <a:latin typeface="Arial"/>
                <a:cs typeface="Arial"/>
              </a:rPr>
              <a:t>.</a:t>
            </a:r>
            <a:r>
              <a:rPr sz="1500" spc="-5" dirty="0">
                <a:latin typeface="Arial"/>
                <a:cs typeface="Arial"/>
              </a:rPr>
              <a:t>baz</a:t>
            </a:r>
            <a:r>
              <a:rPr sz="1500" spc="10" dirty="0">
                <a:latin typeface="Arial"/>
                <a:cs typeface="Arial"/>
              </a:rPr>
              <a:t>i</a:t>
            </a:r>
            <a:r>
              <a:rPr sz="1500" spc="-30" dirty="0">
                <a:latin typeface="Arial"/>
                <a:cs typeface="Arial"/>
              </a:rPr>
              <a:t>sg</a:t>
            </a:r>
            <a:r>
              <a:rPr sz="1500" spc="-25" dirty="0">
                <a:latin typeface="Arial"/>
                <a:cs typeface="Arial"/>
              </a:rPr>
              <a:t>r</a:t>
            </a:r>
            <a:r>
              <a:rPr sz="1500" spc="-30" dirty="0">
                <a:latin typeface="Arial"/>
                <a:cs typeface="Arial"/>
              </a:rPr>
              <a:t>ou</a:t>
            </a:r>
            <a:r>
              <a:rPr sz="1500" spc="-40" dirty="0">
                <a:latin typeface="Arial"/>
                <a:cs typeface="Arial"/>
              </a:rPr>
              <a:t>p</a:t>
            </a:r>
            <a:r>
              <a:rPr sz="1500" spc="20" dirty="0">
                <a:latin typeface="Arial"/>
                <a:cs typeface="Arial"/>
              </a:rPr>
              <a:t>.</a:t>
            </a:r>
            <a:r>
              <a:rPr sz="1500" spc="-30" dirty="0">
                <a:latin typeface="Arial"/>
                <a:cs typeface="Arial"/>
              </a:rPr>
              <a:t>co</a:t>
            </a:r>
            <a:r>
              <a:rPr sz="1500" spc="-35" dirty="0">
                <a:latin typeface="Arial"/>
                <a:cs typeface="Arial"/>
              </a:rPr>
              <a:t>m</a:t>
            </a:r>
            <a:endParaRPr sz="15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414</Words>
  <Application>Microsoft Office PowerPoint</Application>
  <PresentationFormat>Произвольный</PresentationFormat>
  <Paragraphs>94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MS PGothic</vt:lpstr>
      <vt:lpstr>Arial</vt:lpstr>
      <vt:lpstr>Calibri</vt:lpstr>
      <vt:lpstr>Helvetica Neue</vt:lpstr>
      <vt:lpstr>Verdana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Ахматдинова Динара</dc:creator>
  <cp:lastModifiedBy>Анна</cp:lastModifiedBy>
  <cp:revision>9</cp:revision>
  <dcterms:created xsi:type="dcterms:W3CDTF">2017-08-30T17:32:59Z</dcterms:created>
  <dcterms:modified xsi:type="dcterms:W3CDTF">2018-09-26T08:34:39Z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2017-02-15T00:00:00Z</vt:filetime>
  </property>
  <property fmtid="{D5CDD505-2E9C-101B-9397-08002B2CF9AE}" pid="3" name="LastSaved">
    <vt:filetime>2017-08-30T00:00:00Z</vt:filetime>
  </property>
</Properties>
</file>